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26/11/2020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26/11/2020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26/11/2020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26/11/2020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26/11/2020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26/11/2020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26/11/2020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26/11/2020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26/11/2020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26/11/2020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26/11/2020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/>
              <a:pPr/>
              <a:t>26/11/2020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/>
              <a:pPr/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Elements of Mechanical Engineering</a:t>
            </a:r>
            <a:br>
              <a:rPr lang="en-US" sz="3600" b="1" dirty="0" smtClean="0"/>
            </a:br>
            <a:r>
              <a:rPr lang="en-US" sz="3600" b="1" dirty="0" smtClean="0"/>
              <a:t>(2110006)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u="sng" dirty="0" smtClean="0">
                <a:solidFill>
                  <a:schemeClr val="tx1"/>
                </a:solidFill>
              </a:rPr>
              <a:t>Chapter 1 Introduction</a:t>
            </a:r>
          </a:p>
          <a:p>
            <a:endParaRPr lang="en-US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On-screen Show (4:3)</PresentationFormat>
  <Paragraphs>2</Paragraphs>
  <Slides>47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Office Theme</vt:lpstr>
      <vt:lpstr>Elements of Mechanical Engineering (2110006)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acer</cp:lastModifiedBy>
  <cp:revision>1</cp:revision>
  <dcterms:created xsi:type="dcterms:W3CDTF">2017-12-27T11:13:39Z</dcterms:created>
  <dcterms:modified xsi:type="dcterms:W3CDTF">2020-11-26T05:09:41Z</dcterms:modified>
  <cp:category/>
</cp:coreProperties>
</file>