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5" r:id="rId3"/>
    <p:sldId id="289" r:id="rId4"/>
    <p:sldId id="287" r:id="rId5"/>
    <p:sldId id="290" r:id="rId6"/>
    <p:sldId id="291" r:id="rId7"/>
    <p:sldId id="299" r:id="rId8"/>
    <p:sldId id="320" r:id="rId9"/>
    <p:sldId id="321" r:id="rId10"/>
    <p:sldId id="324" r:id="rId11"/>
    <p:sldId id="327" r:id="rId12"/>
    <p:sldId id="322" r:id="rId13"/>
    <p:sldId id="325" r:id="rId14"/>
    <p:sldId id="323" r:id="rId15"/>
    <p:sldId id="326" r:id="rId16"/>
    <p:sldId id="331" r:id="rId17"/>
    <p:sldId id="332" r:id="rId18"/>
    <p:sldId id="333" r:id="rId19"/>
    <p:sldId id="26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1" autoAdjust="0"/>
    <p:restoredTop sz="94660"/>
  </p:normalViewPr>
  <p:slideViewPr>
    <p:cSldViewPr>
      <p:cViewPr varScale="1">
        <p:scale>
          <a:sx n="64" d="100"/>
          <a:sy n="64" d="100"/>
        </p:scale>
        <p:origin x="-10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91959-E5DD-40F3-AF5C-5C5E2DF28588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EDAC7-03F0-4BE3-97D3-92B27EA596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931D2-D4B1-426B-B195-588A447A2F17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0826-749E-4F53-A8C1-17E57E74B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D191B-3BD1-4C42-A1F0-FB3CAFC84C8B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5E68-EFED-479F-81C9-0F634A11E9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C9C52-7B1D-4AED-A37D-C9031598A8BE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55057-DA31-49A4-B832-5F36C231D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80A49-1D62-4520-A303-EB639CB886CD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C861B-5922-4E06-978A-759E3A3D4C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AA31-9BEC-46EE-B5B0-19012BAB7F1E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3EF6-7CBB-44CC-9AF0-E72B56AD2E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F6234-D845-4E3E-90FC-AB50C8EFEEC8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9E30E-25F4-424A-B1CD-A7A4B7A2ED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93505-9087-4A40-ABEF-E48C902A5369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1679-DDBF-483F-8C5F-66FE29A761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45BAC-DB9A-4B12-A0BA-765B1A62D8B6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27B6A-7219-447E-A64F-C8F1652452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02E93-6F3E-4553-AE3C-CD1E97921C59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456C3-FDFF-489A-9726-F8288687E1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411B4-B2F5-4FB7-98A5-71EEF8B2192B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6EE1A-328D-45EA-A3DA-894D4DF8DD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E768AC-645E-46AD-859D-9E19F7A2B831}" type="datetimeFigureOut">
              <a:rPr lang="en-US"/>
              <a:pPr>
                <a:defRPr/>
              </a:pPr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E94FD2A-6118-4E98-AC56-1CD49E4031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BP\Education\KDM\KOM%20Videos\elliptical%20trammel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BP\Education\KOM\KOM%20Videos\elliptical%20trammel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BP\Education\KOM\KOM%20Videos\Mechanical%20Engineering%20--%20Simple%20scotch%20yoke%20mechanism%20in%20low%20cost%20--%20Engineering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BP\Education\KOM\KOM%20Videos\Oldham%20coupling.mp4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BP\Education\KDM\KOM%20Videos\Inversion%20of%20slider%20-crank.mp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2800">
                <a:solidFill>
                  <a:srgbClr val="FF0000"/>
                </a:solidFill>
                <a:latin typeface="Arial Black" pitchFamily="34" charset="0"/>
              </a:rPr>
              <a:t>KINEMATICS &amp; DYNAMICS OF MACHINES (KDM)</a:t>
            </a:r>
            <a:r>
              <a:rPr lang="en-US" alt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alt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altLang="en-US" sz="2800">
              <a:latin typeface="Calibri" pitchFamily="34" charset="0"/>
            </a:endParaRPr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Chapter-01– Introduction of Mechanisms and Machines </a:t>
            </a:r>
            <a:endParaRPr lang="en-US" sz="1800" dirty="0" smtClean="0"/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8500" y="5385137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 B. Patel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Morbi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divyesh21dragon@gmail.com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liptical trammel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liptical trammel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57150"/>
            <a:ext cx="9144000" cy="6915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Inversion of double slider -crank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19400"/>
            <a:ext cx="35623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38200" y="1905000"/>
            <a:ext cx="2625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 i="1">
                <a:latin typeface="Calibri" pitchFamily="34" charset="0"/>
              </a:rPr>
              <a:t>2.Scotch yoke mechanism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chanical Engineering -- Simple scotch yoke mechanism in low cost -- Engineeri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Inversion of double slider -crank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09800"/>
            <a:ext cx="36480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2000" y="1447800"/>
            <a:ext cx="218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Calibri" pitchFamily="34" charset="0"/>
              </a:rPr>
              <a:t>3. </a:t>
            </a:r>
            <a:r>
              <a:rPr lang="en-US" altLang="en-US" b="1" i="1">
                <a:latin typeface="Calibri" pitchFamily="34" charset="0"/>
              </a:rPr>
              <a:t>Oldham’s coupling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ldham coupling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26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88585" y="2967335"/>
            <a:ext cx="31668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Slider -crank</a:t>
            </a:r>
            <a:endParaRPr lang="en-US" altLang="en-US" smtClean="0"/>
          </a:p>
        </p:txBody>
      </p:sp>
      <p:pic>
        <p:nvPicPr>
          <p:cNvPr id="39938" name="Picture 2" descr="E:\DBP\KOM\Figures\Slider-Mechanism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013" y="2332038"/>
            <a:ext cx="5640387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Inversion of slider -crank</a:t>
            </a:r>
            <a:endParaRPr lang="en-US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 inversion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inversion is obtained when link 1 is fixed and links 2 and 4 are made the crank and slider respectively.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Applications: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Reciprocating engine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Reciprocating compressor</a:t>
            </a:r>
            <a:endParaRPr lang="en-US" sz="2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BP\KOM\Figures\kinematic-chain-mechanism-inversi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114800"/>
            <a:ext cx="17335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Second inversion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Fixing of the link 2 of a slider-crank chain results in the second inversion.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Applications: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Whitworth quick-return mechanism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Rotary engine</a:t>
            </a:r>
            <a:endParaRPr lang="en-US" sz="2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DBP\KOM\Figures\kinematic-chain-mechanism-inversio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343400"/>
            <a:ext cx="23526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E:\DBP\KOM\Figures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4343400"/>
            <a:ext cx="2514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Image result for Whitworth quick-return mechanis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4343400"/>
            <a:ext cx="34718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Inversion of slider -crank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8"/>
            <a:ext cx="8229600" cy="4525962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Third Inversion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Fixing of the link 3 of the slider-crank mechanism, the third inversion is obtained. Now the link 2 again acts as a crank and the link 4 oscillates.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Applications: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Oscillating cylinder engine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Crank and slotted-lever mechanism</a:t>
            </a:r>
            <a:endParaRPr lang="en-US" sz="2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DBP\KOM\Figures\kinematic-chain-mechanism-inversio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52950"/>
            <a:ext cx="17621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Image result for Inversion of mechani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4800600"/>
            <a:ext cx="2867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Image result for Crank and slotted-lever mechanis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572000"/>
            <a:ext cx="316071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Inversion of slider -crank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Fourth Inversion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the link 4 of the slider-crank mechanism is fixed, the fourth inversion is obtained. Link 3 can oscillates about the fixed pivot B on the link 4. This makes the end A of the link 2 to oscillate about B and the end O to reciprocate along the axis of the fixed link 4.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Application: 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en-US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Hand Pump</a:t>
            </a:r>
            <a:endParaRPr lang="en-US" sz="2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DBP\KOM\Figures\kinematic-chain-mechanism-inversion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4524375"/>
            <a:ext cx="14954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Inversion of slider -crank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version of slider -crank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A kinematic chain which consists of two turning pairs and two sliding pairs is known as </a:t>
            </a:r>
            <a:r>
              <a:rPr lang="en-US" altLang="en-US" sz="2400" b="1" i="1" smtClean="0">
                <a:latin typeface="Times New Roman" pitchFamily="18" charset="0"/>
                <a:cs typeface="Times New Roman" pitchFamily="18" charset="0"/>
              </a:rPr>
              <a:t>double slider crank chain</a:t>
            </a:r>
            <a:endParaRPr lang="en-US" altLang="en-US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Double Slider -crank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Inversion of double slider -crank</a:t>
            </a:r>
            <a:endParaRPr lang="en-US" altLang="en-US" smtClean="0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752600"/>
            <a:ext cx="45529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09600" y="1447800"/>
            <a:ext cx="219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Calibri" pitchFamily="34" charset="0"/>
              </a:rPr>
              <a:t>1. </a:t>
            </a:r>
            <a:r>
              <a:rPr lang="en-US" altLang="en-US" b="1" i="1">
                <a:latin typeface="Calibri" pitchFamily="34" charset="0"/>
              </a:rPr>
              <a:t>Elliptical trammels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7650870</TotalTime>
  <Words>287</Words>
  <Application>Microsoft Office PowerPoint</Application>
  <PresentationFormat>On-screen Show (4:3)</PresentationFormat>
  <Paragraphs>43</Paragraphs>
  <Slides>19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Slider -crank</vt:lpstr>
      <vt:lpstr>Inversion of slider -crank</vt:lpstr>
      <vt:lpstr>Inversion of slider -crank</vt:lpstr>
      <vt:lpstr>Inversion of slider -crank</vt:lpstr>
      <vt:lpstr>Inversion of slider -crank</vt:lpstr>
      <vt:lpstr>Slide 7</vt:lpstr>
      <vt:lpstr>Double Slider -crank</vt:lpstr>
      <vt:lpstr>Inversion of double slider -crank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MECHANICAL</dc:creator>
  <cp:lastModifiedBy>acer</cp:lastModifiedBy>
  <cp:revision>430</cp:revision>
  <dcterms:created xsi:type="dcterms:W3CDTF">2006-08-16T00:00:00Z</dcterms:created>
  <dcterms:modified xsi:type="dcterms:W3CDTF">2021-09-06T08:06:31Z</dcterms:modified>
</cp:coreProperties>
</file>